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15031-913F-4448-9FBD-25A44E068C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E6487-4659-4A99-9344-6709FD113A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2DB6D-BE2D-449B-AFBB-0C77DE949F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2024-04-26T19:53:26Z</dcterms:modified>
</cp:coreProperties>
</file>