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ACF4E-4652-4EFF-BF4A-E44CFD1EB3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CCE53-67DA-4BFC-BAA2-5B23BD1BEA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Diagram of the experimental setting. A subject is shown holding the handle of the tachometer wheel, which he turns to indicate subjective rotational velocity. An infra-red video camera imaging the face, EOG electrodes, rotating chair and optokinetic drum are also shown. (B) Tachometer output in a normal subject during a rotational stopping response. The fitted exponential curve and the time constant of decay of his vestibular sensation are also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D5254-0F2F-42B7-B8BD-3E4A1F6CE9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Diagram of the experimental setting. A subject is shown holding the handle of the tachometer wheel, which he turns to indicate subjective rotational velocity. An infra-red video camera imaging the face, EOG electrodes, rotating chair and optokinetic drum are also shown. (B) Tachometer output in a normal subject during a rotational stopping response. The fitted exponential curve and the time constant of decay of his vestibular sensation are also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D5254-0F2F-42B7-B8BD-3E4A1F6CE9A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eye velocity and vestibular sensation data of a representative normal subject. Individual vestibular sensation data from a congenital nystagmus patient, and for comparison a labyrinthine-defective subject.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D5254-0F2F-42B7-B8BD-3E4A1F6CE9A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average eye velocity and vestibular sensation data in congenital nystagmus patients (n = 14) and normal subjects (n = 31).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D5254-0F2F-42B7-B8BD-3E4A1F6CE9A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duration, time constant and area under the curve of turning sensation in congenital nystagmus patients (n = 14) and age-matched normal controls (n = 14).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D5254-0F2F-42B7-B8BD-3E4A1F6CE9A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2.7.1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122.7.1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122.7.1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122.7.1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122.7.1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122, Issue 7, July 1999,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https://doi.org/10.1093/brain/122.7.1293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(A) Diagram of the experimental setting. A subject is shown holding the handle of the tachometer wheel, which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419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122, Issue 7, July 1999,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https://doi.org/10.1093/brain/122.7.1293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(A) Diagram of the experimental setting. A subject is shown holding the handle of the tachometer wheel, which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12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122, Issue 7, July 1999,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https://doi.org/10.1093/brain/122.7.1293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Individual eye velocity and vestibular sensation data of a representative normal subject. Individual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01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122, Issue 7, July 1999,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https://doi.org/10.1093/brain/122.7.1293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Grand average eye velocity and vestibular sensation data in congenital nystagmus patients (n = 14) and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65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122, Issue 7, July 1999,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https://doi.org/10.1093/brain/122.7.1293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Mean duration, time constant and area under the curve of turning sensation in congenital nystagmus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37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 (A) Diagram of the experimental setting. A subject is shown holding the handle of the tachometer wheel, which ...</vt:lpstr>
      <vt:lpstr>Fig. 1 (A) Diagram of the experimental setting. A subject is shown holding the handle of the tachometer wheel, which ...</vt:lpstr>
      <vt:lpstr>Fig. 2 Individual eye velocity and vestibular sensation data of a representative normal subject. Individual ...</vt:lpstr>
      <vt:lpstr>Fig. 3 Grand average eye velocity and vestibular sensation data in congenital nystagmus patients (n = 14) and normal ...</vt:lpstr>
      <vt:lpstr>Fig. 4 Mean duration, time constant and area under the curve of turning sensation in congenital nystagmus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2024-05-10T08:53:36Z</dcterms:modified>
</cp:coreProperties>
</file>