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A6CC3F-D523-4502-A087-1F4857557D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129987-5044-4D24-8A0F-9AF19D4AD1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Diagram of the experimental setting. A subject is shown holding the handle of the tachometer wheel, which he turns to indicate subjective rotational velocity. An infra-red video camera imaging the face, EOG electrodes, rotating chair and optokinetic drum are also shown. (B) Tachometer output in a normal subject during a rotational stopping response. The fitted exponential curve and the time constant of decay of his vestibular sensation are also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BA3C3-F3A1-494D-995C-93C5EE523D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Diagram of the experimental setting. A subject is shown holding the handle of the tachometer wheel, which he turns to indicate subjective rotational velocity. An infra-red video camera imaging the face, EOG electrodes, rotating chair and optokinetic drum are also shown. (B) Tachometer output in a normal subject during a rotational stopping response. The fitted exponential curve and the time constant of decay of his vestibular sensation are also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BA3C3-F3A1-494D-995C-93C5EE523DE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Individual eye velocity and vestibular sensation data of a representative normal subject. Individual vestibular sensation data from a congenital nystagmus patient, and for comparison a labyrinthine-defective subject.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BA3C3-F3A1-494D-995C-93C5EE523DE7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Grand average eye velocity and vestibular sensation data in congenital nystagmus patients (n = 14) and normal subjects (n = 31).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BA3C3-F3A1-494D-995C-93C5EE523DE7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duration, time constant and area under the curve of turning sensation in congenital nystagmus patients (n = 14) and age-matched normal controls (n = 14).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BA3C3-F3A1-494D-995C-93C5EE523DE7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122.7.12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122.7.12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122.7.12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122.7.12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brain/122.7.12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122, Issue 7, July 1999,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https://doi.org/10.1093/brain/122.7.1293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(A) Diagram of the experimental setting. A subject is shown holding the handle of the tachometer wheel, which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46400" y="1371600"/>
            <a:ext cx="324196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122, Issue 7, July 1999,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https://doi.org/10.1093/brain/122.7.1293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(A) Diagram of the experimental setting. A subject is shown holding the handle of the tachometer wheel, which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93127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122, Issue 7, July 1999,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https://doi.org/10.1093/brain/122.7.1293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Individual eye velocity and vestibular sensation data of a representative normal subject. Individual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0014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122, Issue 7, July 1999,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https://doi.org/10.1093/brain/122.7.1293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Grand average eye velocity and vestibular sensation data in congenital nystagmus patients (n = 14) and normal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656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122, Issue 7, July 1999,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https://doi.org/10.1093/brain/122.7.1293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Mean duration, time constant and area under the curve of turning sensation in congenital nystagmus patients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737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Fig. 1 (A) Diagram of the experimental setting. A subject is shown holding the handle of the tachometer wheel, which ...</vt:lpstr>
      <vt:lpstr>Fig. 1 (A) Diagram of the experimental setting. A subject is shown holding the handle of the tachometer wheel, which ...</vt:lpstr>
      <vt:lpstr>Fig. 2 Individual eye velocity and vestibular sensation data of a representative normal subject. Individual ...</vt:lpstr>
      <vt:lpstr>Fig. 3 Grand average eye velocity and vestibular sensation data in congenital nystagmus patients (n = 14) and normal ...</vt:lpstr>
      <vt:lpstr>Fig. 4 Mean duration, time constant and area under the curve of turning sensation in congenital nystagmus patients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2024-09-20T17:40:30Z</dcterms:modified>
</cp:coreProperties>
</file>