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214017-5A1C-41C6-8D00-683D5B3682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D31216-F771-4357-98FE-8B2A3DBA4B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Detection of cell cycle–related proteins by western blot. Crude homogenate of neocortical tissue was separated by 12% SDS-PAGE, transferred to polyvinylidene fluoride membrane, and probed with the primary antisera listed in Table 1. Noncropped western blots of cyclins B and E are provided to evaluate significance of dendritic staining. Control incubations in the absence of primary antisera show no labeling (at the right bottom).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42CB1-596D-465B-B83E-E40519E2BE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8, August 2007, Pages 1821–1829,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Detection of cell cycle–related proteins by western blot. Crude homogenate of neocortical tissue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Detection of cell cycle–related proteins by western blot. Crude homogenate of neocortical tissue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2024-04-26T09:33:04Z</dcterms:modified>
</cp:coreProperties>
</file>