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9672AC-BD0D-4D49-A241-5FFD05D57C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937C6-DA06-4556-9683-803C9B8714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03C7A-FD19-4F7F-B4F9-93D233EF9D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2024-04-27T02:05:34Z</dcterms:modified>
</cp:coreProperties>
</file>