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B88EE7-5872-431A-907A-9442ED72C3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B8C5A7-079E-4E75-861A-B6FA0A6121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695E0A-78A7-48A3-B3F7-F5229CC7F7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2024-05-01T21:51:09Z</dcterms:modified>
</cp:coreProperties>
</file>