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25AD7-C680-4617-A808-E0E735D0C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645FC-B979-46C2-AFC6-05FB790DA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course, treatment and titres of anti-ssDNA antibodies. Case 1 was a 15-yr-old female who complained of disturbed movement of her left lower leg. She was treated successfully with betamethasone at 1 mg per day. Case 2 was a 9-yr-old male who complained of a rapid increase in multiple sclerotic plaques. He was treated successfully with prednisolone at 10 mg per day.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Rheumatology Vol. 44 No. 3 © British Society for Rheumatology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C2495-675C-4162-9C3D-A5C6D9442D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h4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3, March 2005, Pages 274–279,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https://doi.org/10.1093/rheumatology/keh487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Clinical course, treatment and titres of anti-ssDNA antibodies. Case 1 was a 15-yr-old female who complained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36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Clinical course, treatment and titres of anti-ssDNA antibodies. Case 1 was a 15-yr-old female who complained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2024-04-26T07:51:22Z</dcterms:modified>
</cp:coreProperties>
</file>