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6FB4E0-AF9B-4351-930E-430E73D33C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13CF76-F38B-42FA-AC63-69319096CF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A5EDB1-EB72-4EAD-B7F5-2B3430BB33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2024-04-26T23:00:00Z</dcterms:modified>
</cp:coreProperties>
</file>