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C13B52-1717-450A-B01A-3675D5B33C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71A98B-B311-433D-9DB6-10674447D3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representative sonogram of pik mobbing calls of pied flycatchers.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Behavioral Ecology vol. 16 no. 1 © International Society for Behavioral Ecology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1413E8-6B92-4C88-8B72-F2A3B20191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h1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16, Issue 1, Jan./Feb. 2005, Pages 37–40,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https://doi.org/10.1093/beheco/arh116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 representative sonogram of pik mobbing calls of pied flycatchers.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633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 representative sonogram of pik mobbing calls of pied flycatchers.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2024-04-26T10:44:28Z</dcterms:modified>
</cp:coreProperties>
</file>