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F4DC10-6FF6-47CC-88DD-AB80C3B56D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0A8A3-1454-4F7C-9E79-2CCF33C4A8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95A8DA-3E01-4751-BE6A-AB2BFE1C93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2024-04-26T05:47:44Z</dcterms:modified>
</cp:coreProperties>
</file>