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72578F-CC1E-461D-94A6-A8A94A1276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F7EE96-C2D3-46EE-AFEE-67AC2E1E71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Three-cluster performance of the TMT.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C48D9-1EE1-431E-AA78-76FD3AD9A6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8, December 2013, Pages 798–807,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Three-cluster performance of the TMT.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Three-cluster performance of the TMT.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2024-04-27T03:31:15Z</dcterms:modified>
</cp:coreProperties>
</file>