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C2F32F-69FA-48C1-A899-A5F4AA6E54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0F35C8-4914-4191-A00E-CFFC67DC77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Spot patterns on a male jaguar (Panthera onca; Macho B) photographed in 1996 (lower left) and 2006 (upper left) in southern Arizona. Rosettes on the right flank are identical (upper and lower right) with conspicuous “Pinocchio”-shaped rosette (in oval) confirming the same individual jaguar in both photographs.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B355E-1370-416A-A952-044765B386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7-MAMM-F-26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1, 19 February 2008, Pages 1–10, </a:t>
            </a:r>
            <a:r>
              <a:rPr lang="en-US" altLang="en-US" sz="1000">
                <a:solidFill>
                  <a:srgbClr val="333333"/>
                </a:solidFill>
                <a:hlinkClick r:id="rId3"/>
              </a:rPr>
              <a:t>https://doi.org/10.1644/07-MAMM-F-268.1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Spot patterns on a male jaguar (Panthera onca; Macho B) photographed in 1996 (lower left) and 2006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Spot patterns on a male jaguar (Panthera onca; Macho B) photographed in 1996 (lower left) and 2006 (upper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2024-04-26T00:41:57Z</dcterms:modified>
</cp:coreProperties>
</file>