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041EAB-95F9-4874-919B-45B9376122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B3D8D9-69FC-4A99-80C4-EBDB807F09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α1-AR LTD is blocked by prazosin and can be induced in awake mice. P40 mice injected with MTX and stimulated for 1 h with V16-gratings (black) display α1-AR LTD compared with normal reared vehicle-injected animals (NR, gray), but this plasticity is blocked by preinjection with prazosin (PRZ, 1 mg/kg i.p., dotted). Bar plots show group averages for the different experimental conditions. Asterisk depicts statistical significance.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599AED-33DE-4D96-8D50-845778A45E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11, November 2012, Pages 2529–2541,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α</a:t>
            </a:r>
            <a:r>
              <a:rPr lang="en-US" altLang="en-US" b="0" baseline="-25000"/>
              <a:t>1</a:t>
            </a:r>
            <a:r>
              <a:rPr lang="en-US" altLang="en-US" b="0"/>
              <a:t>-AR LTD is blocked by prazosin and can be induced in awake mice. P40 mice injected with MTX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α1-AR LTD is blocked by prazosin and can be induced in awake mice. P40 mice injected with MTX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2024-04-27T01:34:28Z</dcterms:modified>
</cp:coreProperties>
</file>