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9BC86-228A-4C06-8AF1-B74325BBD9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1DCC60-3679-4FC2-B84F-6134BF85A1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First recourses taken, acute illness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D10C21-FEF9-4298-BD42-AA1061652D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First recourses taken, chronic illness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D10C21-FEF9-4298-BD42-AA1061652D4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s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apol/czs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27, Issue 8, December 2012, Pages 625–637,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https://doi.org/10.1093/heapol/czs010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First recourses taken, acute illness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5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27, Issue 8, December 2012, Pages 625–637,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https://doi.org/10.1093/heapol/czs010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First recourses taken, chronic illness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813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First recourses taken, acute illness
</vt:lpstr>
      <vt:lpstr>Figure 2 First recourses taken, chronic illness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2024-04-27T02:58:25Z</dcterms:modified>
</cp:coreProperties>
</file>