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E5B5E-BC83-4BBA-B62D-6057424FEA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6BD729-0FD2-4B5D-8554-B43B18F922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18C49D-790E-457A-9492-795A3701EF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2024-04-26T13:51:47Z</dcterms:modified>
</cp:coreProperties>
</file>