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18541-450A-4946-9FF7-EDFF6CF992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41FC9-3207-4DDC-937F-FEDC1FB189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 type profiles pertaining to pain-related activations (a) and cognitive-related activations (b). Cognitive-related deactivations had the same response, but in the opposite direction (i.e., activity decreased with increasing task difficulty).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E9FF0-67DF-4DA7-8CFB-9BC3EAE58A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1412–1422,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Response type profiles pertaining to pain-related activations (a) and cognitive-related activations (b).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Response type profiles pertaining to pain-related activations (a) and cognitive-related activations (b).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2024-04-26T14:41:01Z</dcterms:modified>
</cp:coreProperties>
</file>