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3B17FC-CA70-40CF-9AE7-1BE8A38D49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E9FB4F-84D6-4E52-B8CF-206E8A356F5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B1F5A3-02D3-43EA-930D-85454A1F91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2024-04-26T21:36:47Z</dcterms:modified>
</cp:coreProperties>
</file>