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8B6430-DE96-4945-BFAB-B6FEB24D63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EC00CE-46CC-4FE2-AB49-D621002347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Simplified starch synthesis pathway with all the studied starch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C1685-235F-4D97-AA34-447CF3A0B5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Location and size of the sequenced regions; the boxes represent exons; shaded boxes correspond to translated regions; the lines connecting the boxes are introns; the gene size is indicated above the boxes. The sequenced regions and size are shown under the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C1685-235F-4D97-AA34-447CF3A0B53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results of comparison between studied starch genes and RCSTS loci in O. rufipogon, aromatic, and temperate japonica rice. Triangles represent the studied starch genes. Squares represent RCSTS loci. Filled triangles or squares represent significant deviation from the standard neutral model at a 5% significant level. A red triangle indicates that the gene significantly deviates from genome-wide RCSTS loci at the 5% significant level. A gene indicated by an arrow deviates significantly from genome-wide RCSTS loci after Bonferroni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C1685-235F-4D97-AA34-447CF3A0B53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q2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q24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q24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1, January 2011, Pages 659–671, </a:t>
            </a:r>
            <a:r>
              <a:rPr lang="en-US" altLang="en-US" sz="1000">
                <a:solidFill>
                  <a:srgbClr val="333333"/>
                </a:solidFill>
                <a:hlinkClick r:id="rId3"/>
              </a:rPr>
              <a:t>https://doi.org/10.1093/molbev/msq243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Simplified starch synthesis pathway with all the studied starch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899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1, January 2011, Pages 659–671, </a:t>
            </a:r>
            <a:r>
              <a:rPr lang="en-US" altLang="en-US" sz="1000">
                <a:solidFill>
                  <a:srgbClr val="333333"/>
                </a:solidFill>
                <a:hlinkClick r:id="rId3"/>
              </a:rPr>
              <a:t>https://doi.org/10.1093/molbev/msq243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Location and size of the sequenced regions; the boxes represent exons; shaded boxes correspond to translated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1475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1, January 2011, Pages 659–671, </a:t>
            </a:r>
            <a:r>
              <a:rPr lang="en-US" altLang="en-US" sz="1000">
                <a:solidFill>
                  <a:srgbClr val="333333"/>
                </a:solidFill>
                <a:hlinkClick r:id="rId3"/>
              </a:rPr>
              <a:t>https://doi.org/10.1093/molbev/msq243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results of comparison between studied starch genes and RCSTS loci in O. rufipogon, aromatic,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4930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Simplified starch synthesis pathway with all the studied starch genes.
</vt:lpstr>
      <vt:lpstr>FIG. 2. Location and size of the sequenced regions; the boxes represent exons; shaded boxes correspond to translated ...</vt:lpstr>
      <vt:lpstr>FIG. 3. The results of comparison between studied starch genes and RCSTS loci in O. rufipogon, aromatic,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2024-04-26T23:39:46Z</dcterms:modified>
</cp:coreProperties>
</file>