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C067B1-6EE9-4FB3-8A15-84ABEEA9DC4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E625B8-81CB-41E1-873C-8008F432B62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(Bottom) Transient RALDH3 mRNA and enzyme expression in the occipital cortex. In situ hybridization (b) and immunohistochemical detection (all others) of RALDH3 at P3 (a) and P5 (all others). Note that the labeled neurons send axons towards the white matter (wm) and the corpus callosum (cc). The medial (V2M) and lateral (V2L) secondary visual areas are labeled, but not the primary visual cortex in between; RS, retrosplenial cortical areas; the designations of V2L, the temporal association cortex (TeA) and the ectorhinal cortex (Ect) are only approximate, because no borders are apparent. All scale bars = 500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2A433D-C42A-4C90-A464-CF893E7F666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2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1244–1253, </a:t>
            </a:r>
            <a:r>
              <a:rPr lang="en-US" altLang="en-US" sz="1000">
                <a:solidFill>
                  <a:srgbClr val="333333"/>
                </a:solidFill>
                <a:hlinkClick r:id="rId3"/>
              </a:rPr>
              <a:t>https://doi.org/10.1093/cercor/12.12.1244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(Bottom) Transient RALDH3 mRNA and enzyme expression in the occipital cortex. In situ hybridization (b)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(Bottom) Transient RALDH3 mRNA and enzyme expression in the occipital cortex. In situ hybridization (b)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2024-09-20T02:34:00Z</dcterms:modified>
</cp:coreProperties>
</file>