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1EF81E-DC7C-4ADC-A441-699993A230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2B7521-C90E-4595-B7B0-3F95AE4091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the 65 years and older community-dwelling population without disability classified as prefrail and frail by country (weighted results).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Gerontological Society of America.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D77C0-3C76-47C0-8C04-F2F987A6D8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p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64A, Issue 6, June 2009, Pages 675–681,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https://doi.org/10.1093/gerona/glp012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Percentage of the 65 years and older community-dwelling population without disability classified as prefrail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Percentage of the 65 years and older community-dwelling population without disability classified as prefrail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2024-04-26T15:03:04Z</dcterms:modified>
</cp:coreProperties>
</file>