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9C533D-4CAA-4C83-8190-3C74CC6E80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FCAA3D-C764-4A47-BFEA-C14E931FE1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3-D wireframe reconstruction of left and right MT from the same specimen. Talairach coordinates are shown for particular locations that determine the 3-D boundaries of the architectonic field. Wireframe reconstructions were generated from the histological volume.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55934-2920-4AB8-AC3D-F5816DDFF3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1044–1053,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3-D wireframe reconstruction of left and right MT from the same specimen. Talairach coordinates are shown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3-D wireframe reconstruction of left and right MT from the same specimen. Talairach coordinates are shown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2024-04-26T08:58:35Z</dcterms:modified>
</cp:coreProperties>
</file>