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6D36C0-095A-476B-BBCB-FEF92E14D0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4E392-C50D-4394-913D-5C047C2977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11B51D-FB8B-4406-9B86-D2DDED71FD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2024-04-26T18:28:21Z</dcterms:modified>
</cp:coreProperties>
</file>