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2B881-0F9F-4087-B35F-2420FC57AF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98610-B229-4CC6-AAE4-3159D45EED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and localization of ATM in the testis. Localization of ATM in nonirradiated testes (A and B). Arrowheads show spermatogonia. Ley, Leydig cells; Ser, Sertoli cells; L, leptotene spermatocytes; Ps, pachytene spermatocytes; Rs, round spermatids; Es, elongating spermatids. The Roman numeral IX in (A) depicts stage IX of the cycle of the seminiferous epithelium at which leptotene spermatocytes contain ATM but pachytenes do not. Bar = 20 μm. C) Western blot analysis of ATM in total testis lysates before and after various time intervals after irradiation showing no change in protein levels in response to IR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1BE5FD-2081-4C7D-A092-93EC54E70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3.0249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70, Issue 4, 1 April 2004, Pages 1206–1212,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https://doi.org/10.1095/biolreprod.103.024950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Expression and localization of ATM in the testis. Localization of ATM in nonirradiated testes (A and B).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Expression and localization of ATM in the testis. Localization of ATM in nonirradiated testes (A and B).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2024-04-26T19:44:28Z</dcterms:modified>
</cp:coreProperties>
</file>