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3B346-4405-4755-A843-12C7B6956C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CB654-C50C-4288-ADB3-0C25474C7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Subgroup analyses for the primary outcome of major cardiorenal events. All analyses were adjusted for demographic characteristics, cardiovascular risk factors, comorbidities, measures of health-care utilization, screening, and medications. For each subgroup, the square represents the hazard ratio with horizontal lines representing the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822FD-4107-4ED9-9EEE-507F7339E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5, March 2011, Pages 598–610,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Subgroup analyses for the primary outcome of major cardiorenal events. All analyses were adjusted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Subgroup analyses for the primary outcome of major cardiorenal events. All analyses were adjusted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2024-04-26T10:25:52Z</dcterms:modified>
</cp:coreProperties>
</file>