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CE0057-EED4-43B0-9589-3B9EEF05B0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262584-B693-4338-BBE5-E25B612E9E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8E4CB4-4AB9-4554-94FA-8DD0746A241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2024-04-26T02:28:04Z</dcterms:modified>
</cp:coreProperties>
</file>