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F28FBD-89CA-409C-A196-7F3CAC131A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250DEE-72C8-4778-A368-79F7F2B453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Buildup of late endocytic vesicles in fast (psoas) fibers from AD-GAA KO. (A) Single fiber stained for LAMP-1 (LP). Arrowhead points to an enlarged lysosome. Bar: 10 µm. (B) Single fiber stained for CI-MPR (MPR) and LAMP-1. Bar: 10 µm. (C and D) Electron microscopy shows intermyofibrillar accumulations of enlarged glycogen-filled lysosomes (arrowhead), clusters of vesicles and inclusions (*). These inclusions likely represent polyubiquitinated protein aggregates (see text and Fig. 4). Some vesicles have the typical morphology of multi-vesicular bodies (right panel in D). Bars: 500 nm.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2E4EFA-F6C9-4488-810D-6CDE35493F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24, 15 December 2008, Pages 3897–3908,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Buildup of late endocytic vesicles in fast (psoas) fibers from AD-GAA KO. (A) Single fiber stained for LAMP-1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Buildup of late endocytic vesicles in fast (psoas) fibers from AD-GAA KO. (A) Single fiber stained for LAMP-1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2024-04-26T11:36:57Z</dcterms:modified>
</cp:coreProperties>
</file>