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717121-E62F-483F-BE13-956B28281F2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CFBF7F-EC61-4A27-B082-E929D68D346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Synonymous codon changes generate active MREs. (A) Flowchart describes steps utilized to prioritize genes. (B) Schematic describing how a synonymous codon change via a SNP in the CDS could cause ribosomal pausing, resulting in miRNA-mediated silencing. HEK293 cells were transfected with the Ref or Alt plasmids for (C, D) ABCA7 or (E–F) PICALM. (C, E) Left panel: RT-qPCR for respective genes (normalized to HPRT), presented as fold change relative to WT (n = 9). Right panel: ELISA (anti-Flag Ab) for respective genes, presented as fold change relative to WT (n = 10). (D, F) Actinomycin-D was added 48 h post-transfection and chase performed (RNA harvest) at noted time points. RT-qPCR for the respective genes (normalized to HPRT), presented as fold change relative to time 0 (n = 3). (G, H) HEK293 cells were co-transfected with Ref or Alt plasmids along with a non-targeting oligonucleotide control (Nt) or (G) anti-miR-34a-5p or (H) anti-miR-34a-5p + anti-miR-103a-3p. RNA and protein was harvested 48 h post-transfection. Left panel: RT-qPCR for respective genes (normalized to HPRT), presented as fold change relative to Ref + Nt/anti-miR. n = 9. Right panel: ELISA (anti-Flag Ab) for respective genes, presented as fold change relative to Ref + Nt/anti-miR. n = 10. Panels D, F: data presented as mean with standard error; remaining panels: data presented as box &amp; whiskers plot (min to max) and analysed by one-way ANOVA with Sidak’s multiple comparison test, *P &lt; 0.05, **P &lt; 0.01, ***P &lt; 0.001. Two-way ANOVA was used to test for interaction, ###P &lt; 0.001.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985CA6-7A94-4378-9709-A7A8A1C68D1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31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22, 15 November 2016, Pages 4939–4950,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https://doi.org/10.1093/hmg/ddw317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Synonymous codon changes generate active MREs. (A) Flowchart describes steps utilized to prioritize genes.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Synonymous codon changes generate active MREs. (A) Flowchart describes steps utilized to prioritize genes.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2024-04-27T00:50:18Z</dcterms:modified>
</cp:coreProperties>
</file>