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9653B-AF89-46D3-B147-4065E20AC3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300C5-E053-404D-A6E3-C59C9BA24A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A960C-0B55-4824-ADDB-833FBC0DEE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2024-04-26T11:47:17Z</dcterms:modified>
</cp:coreProperties>
</file>