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E67B1-21DA-4D85-8302-338A7E5150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867C4-03B1-4A8D-B2CF-FE4D10F50B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4CB4CA-8657-4DC4-8322-CD92486305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2024-04-26T07:25:40Z</dcterms:modified>
</cp:coreProperties>
</file>