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22FC4E-B933-4F1C-9BCB-F6F04E0F01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E55B5D-7D66-4EDE-B648-7A995C0D07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 scores (post-rTMS minus pre-rTMS) of the proportion of delay-detected trials per task, for each stimulation 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98871-607D-4818-810C-E1FE32FDC9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9.9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9, September 2003, Pages 962–967,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https://doi.org/10.1093/cercor/13.9.962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Difference scores (post-rTMS minus pre-rTMS) of the proportion of delay-detected trials per task,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Difference scores (post-rTMS minus pre-rTMS) of the proportion of delay-detected trials per task,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2024-04-26T23:37:40Z</dcterms:modified>
</cp:coreProperties>
</file>