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96020D-6792-41FA-928B-ECC0E83F8E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42289D-7BBD-4B72-BBF7-C6412859F5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49BC12-B80B-4990-8371-47169834D2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2024-04-26T08:40:35Z</dcterms:modified>
</cp:coreProperties>
</file>