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95DBAA-E45E-4069-BEB4-27C2312D1B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5B4A84-8C51-488A-BFDA-FEE1CCE31A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Evaluation of atrial deformation according to the speckle-tracking technique. Left atrial endocardial contour is traced in a four-chamber view. The thickness of the region of interest to be considered is then defined. The software automatically tracks atrial wall, allowing real-time fine adjustments, and in-motion verification.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50F876-637A-42A7-818D-16FFF8D4DB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Strain curves of the same patient as in  Figure  1 , examined during atrial fibrillation (left) and after 1 month of sinus rhythm persistence (right). Each curve represents one of the six left atrial wall segments; the dotted line is the mean strain (global strain). Peaks of each curve are marked with a white cross; the peak of the global strain curve (PS) is marked with a red cross. Times-to-peak are normalized to R–R′ interval. During sinus rhythm, a lower time-to-peak standard deviation (TP-SD) and a greater PS are observed (see values in figure).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50F876-637A-42A7-818D-16FFF8D4DB3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atrial time-to-peak standard deviation (TP-SD) and average peak strain before and after electrical cardioversion (CV). There is a significant improvement of both parameters after 1 month of sinus rhythm (see text for details).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50F876-637A-42A7-818D-16FFF8D4DB3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(Left) Plots of atrial asynchrony measurements (top), quantified as time-to-peak standard deviation (TP-SD) and peak strain (bottom), assessed by two different observers. (Right) Interobserver mean differences ( y -axis) of asynchrony (top) and peak strain (bottom) plotted against their means ( x -axis).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50F876-637A-42A7-818D-16FFF8D4DB35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echocard/jeq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jechocard/jeq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jechocard/jeq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ejechocard/jeq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11, Issue 7, August 2010, Pages 577–583,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https://doi.org/10.1093/ejechocard/jeq010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Evaluation of atrial deformation according to the speckle-tracking technique. Left atrial endocardial contour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81200" y="1371600"/>
            <a:ext cx="51918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11, Issue 7, August 2010, Pages 577–583,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https://doi.org/10.1093/ejechocard/jeq010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Strain curves of the same patient as in  Figure  1 , examined during atrial fibrillation (left) and after 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147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11, Issue 7, August 2010, Pages 577–583,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https://doi.org/10.1093/ejechocard/jeq010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Relationship between atrial time-to-peak standard deviation (TP-SD) and average peak strain before and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44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11, Issue 7, August 2010, Pages 577–583,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https://doi.org/10.1093/ejechocard/jeq010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(Left) Plots of atrial asynchrony measurements (top), quantified as time-to-peak standard deviation (TP-SD)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10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 Evaluation of atrial deformation according to the speckle-tracking technique. Left atrial endocardial contour ...</vt:lpstr>
      <vt:lpstr>Figure 2 Strain curves of the same patient as in  Figure  1 , examined during atrial fibrillation (left) and after 1 ...</vt:lpstr>
      <vt:lpstr>Figure 3 Relationship between atrial time-to-peak standard deviation (TP-SD) and average peak strain before and after ...</vt:lpstr>
      <vt:lpstr>Figure 4 (Left) Plots of atrial asynchrony measurements (top), quantified as time-to-peak standard deviation (TP-SD)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2024-04-26T06:12:59Z</dcterms:modified>
</cp:coreProperties>
</file>