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3E70DC-3643-4AA9-AD54-374C570883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9248DB-2263-4FF2-B0AC-CC02D5A609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Greater lifetime alcohol consumption correlated with higher diffusivity of the total corpus in alcoholics.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1F812A-1D78-43BA-990A-9B8520E94D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1384–1392,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Greater lifetime alcohol consumption correlated with higher diffusivity of the total corpus in alcoholics.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Greater lifetime alcohol consumption correlated with higher diffusivity of the total corpus in alcoholics.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2024-04-27T03:43:20Z</dcterms:modified>
</cp:coreProperties>
</file>