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36F63B-4623-4610-BE7D-5D1C432EB6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1FD2FD-B59A-45B7-A3C0-C2AEF2227F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mean (±standard error of the mean) number of PRir nuclei (corrected counts), counted bilaterally within the subplate at E17, E18, E20, and E22 and P1, P2, P5, P7, P10, and P14. PR was undetectable at E17, was first detectable at E18, and reached peak levels at P2. PRir cell number significantly declined between P2 and P10 and was virtually undetectable by P14. *Significantly different between consecutive ages (P &lt; 0.001). **Significantly different from all other ages examined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49C353-E5FB-43F3-AFB3-77FFDCCC491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1046–1052, </a:t>
            </a:r>
            <a:r>
              <a:rPr lang="en-US" altLang="en-US" sz="1000">
                <a:solidFill>
                  <a:srgbClr val="333333"/>
                </a:solidFill>
                <a:hlinkClick r:id="rId3"/>
              </a:rPr>
              <a:t>https://doi.org/10.1093/cercor/bhp165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mean (±standard error of the mean) number of PRir nuclei (corrected counts), counted bilaterally within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mean (±standard error of the mean) number of PRir nuclei (corrected counts), counted bilaterally within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2024-04-27T03:10:30Z</dcterms:modified>
</cp:coreProperties>
</file>