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36102-7DE5-45C2-9A10-91FE60EC0F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4F58C-6A6A-4E04-89F7-E631C3F8F3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mechanisms for the remodeling of subcellular organelles involving oxidative stress as a focal point for heart dysfunction during the development of diabetic cardiomyopathy.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984F8-A3C3-4766-8427-0DFD625FC4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86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40, Issue 2, November 1998, Pages 239–247,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https://doi.org/10.1016/S0008-6363(98)00186-2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Proposed mechanisms for the remodeling of subcellular organelles involving oxidative stress as a focal point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Proposed mechanisms for the remodeling of subcellular organelles involving oxidative stress as a focal point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2024-04-26T10:10:36Z</dcterms:modified>
</cp:coreProperties>
</file>