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AFFF1-CC7F-4FC8-B430-C6938839C8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A28326-549F-4408-A12D-50873788D1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4. Abnormal axon direction of DGCs growing on molecular layer (A) or dentate hilus (B) was analyzed 3 days after transplantation. The positions of DGC somata are indicated by the small black circles, and their axon routes are shown as the curved arrows. Fifty-three out of 62 DGCs (85.5%) on molecular layer project the axons within the molecular layer, whereas 55 of 103 hilar DGCs (53.2%) extended their axons toward the molecular layer. The plots indicate representative 10 axons that were randomly selected from five different experiments (each experiment involves three to eight slices, each slice involving two to six cells). Data are summarized in Figure 5C, D. DH, dentate hilus; SG, stratum granulosum; ML, molecular layer; SP, stratum pyramidale.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A2F4B7-BCD8-4E13-8D05-79A0AE1356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1358–1364, </a:t>
            </a:r>
            <a:r>
              <a:rPr lang="en-US" altLang="en-US" sz="1000">
                <a:solidFill>
                  <a:srgbClr val="333333"/>
                </a:solidFill>
                <a:hlinkClick r:id="rId3"/>
              </a:rPr>
              <a:t>https://doi.org/10.1093/cercor/bhh096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4. Abnormal axon direction of DGCs growing on molecular layer (A) or dentate hilus (B) was analyzed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4. Abnormal axon direction of DGCs growing on molecular layer (A) or dentate hilus (B) was analyzed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2024-04-26T14:52:05Z</dcterms:modified>
</cp:coreProperties>
</file>