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9A6A6D-E2FA-4462-97B0-D0B03FB324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D7C269-F1DF-47A5-AB26-3D5B7E20F6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DCM within the fronto-parietal network. Bilinear terms representing all 4 conditions could independently modulate interregional connections. (A) High correlation of condition-specific bilinear terms between left and right hemispheres was found across all 4 conditions, thus showing the high replicability of the effective connectivity results across hemispheres. The data points represent the connectivity coefficients for each connection and condition, in arbitrary units (a.u.). (B) Summary of the effects of Task and Mode on connectivity averaged across connections of the fronto-parietal network. (C). Specific fronto-parietal connection profiles across the 4 conditions, with solid arrows indicating those connections that were significantly enhanced for Task (panel on the left) and Mode (panel on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BA066D-A7D8-4F61-811D-0AD1AC1814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2946–2958, </a:t>
            </a:r>
            <a:r>
              <a:rPr lang="en-US" altLang="en-US" sz="1000">
                <a:solidFill>
                  <a:srgbClr val="333333"/>
                </a:solidFill>
                <a:hlinkClick r:id="rId3"/>
              </a:rPr>
              <a:t>https://doi.org/10.1093/cercor/bhp064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DCM within the fronto-parietal network. Bilinear terms representing all 4 conditions could independently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DCM within the fronto-parietal network. Bilinear terms representing all 4 conditions could independently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2024-04-27T03:51:32Z</dcterms:modified>
</cp:coreProperties>
</file>