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A6BBD-1BE2-4223-9AF3-65136920F8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C1969-D843-4682-80C1-D29694480F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6E028-9E6C-4A6B-BA14-1F40D69B23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2024-04-26T16:12:30Z</dcterms:modified>
</cp:coreProperties>
</file>