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4246E2-5550-4EC5-B1BB-48EBF5AF9DB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3E259-6EFD-44A6-9FC6-7F4A1866EB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Quantitative measurements of input to motor neurons from the medial longitudinal fasciculus. As in Fig. 3, data are presented separately according to the muscle group which the motor neuron innervated: (A) forearm flexors; (B) forearm extensors and (C) intrinsic hand muscles. Blue bars relate to control and red to lesioned animals. Filled bars show monosynaptic and open bars disynaptic responses. The left column shows the incidence of EPSPs. The middle column shows the mean amplitudes of EPSPs, where present. The right column indicates the product of amplitude and incidence, which measures the overall strength of input from a given pathway (connection strength). Statistical tests were performed using Fisher’s exact test (incidence) and a Monte Carlo resampling method (amplitude and amplitude × incidence product). Asterisks mark significant differences between control and lesioned animals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on behalf of the Guarantors of Brain.This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C54DD-DE7B-4BE4-B57F-48A91F1A56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s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135, Issue 7, July 2012, Pages 2277–2289, </a:t>
            </a:r>
            <a:r>
              <a:rPr lang="en-US" altLang="en-US" sz="1000">
                <a:solidFill>
                  <a:srgbClr val="333333"/>
                </a:solidFill>
                <a:hlinkClick r:id="rId3"/>
              </a:rPr>
              <a:t>https://doi.org/10.1093/brain/aws115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Quantitative measurements of input to motor neurons from the medial longitudinal fasciculus. As in Fig.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Quantitative measurements of input to motor neurons from the medial longitudinal fasciculus. As in Fig.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2024-04-26T05:00:08Z</dcterms:modified>
</cp:coreProperties>
</file>