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46D358-0AD5-4AD7-9F06-CC3C3DB7C8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45A81A-4821-4597-8F0C-48737B2AB4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Studies 1 and 2. Error and correct response RTs. Error bars represent standard deviation.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09AFDC-B7EC-4137-8440-040C1620FD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2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2, February 2014, Pages 414–425,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Studies 1 and 2. Error and correct response RTs. Error bars represent standard deviation.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Studies 1 and 2. Error and correct response RTs. Error bars represent standard deviation.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2024-04-26T21:30:13Z</dcterms:modified>
</cp:coreProperties>
</file>