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DD10D4-03C4-47CC-ABB1-9EC3C4973D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6A979A-DD6C-415F-9395-7421B1D93D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Supplementary 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Pooled odds ratio for overall postoperative complications in anti-TNF and non-anti-TNF treated CD patients (A) and UC/IBD-U patients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77E9D7-D7EE-49F4-8758-2EF5D2EF18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3.01.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7, Issue 11, December 2013, Pages 853–867,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https://doi.org/10.1016/j.crohns.2013.01.014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Supplementary Fig. 3 </a:t>
            </a:r>
            <a:r>
              <a:rPr lang="en-US" altLang="en-US" b="0"/>
              <a:t>Pooled odds ratio for overall postoperative complications in anti-TNF and non-anti-TNF treated CD patients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Supplementary Fig. 3 Pooled odds ratio for overall postoperative complications in anti-TNF and non-anti-TNF treated CD patients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2024-04-26T08:18:46Z</dcterms:modified>
</cp:coreProperties>
</file>