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03F0CB-F07B-4551-9686-484A0CAC59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F89F30-755C-4FCB-A8A5-04AE7949A6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48B2A7-1EF1-43E1-AF03-02E50C76FF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2024-04-26T18:50:55Z</dcterms:modified>
</cp:coreProperties>
</file>