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984464-BEA7-4F24-94D6-2AF2EA9668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BAA9E9-2EDB-4884-8617-9C23AA1C04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loop lengths in the protein chain list generated by the PISCES server on April 13, 2016 containing 18 275 chains with 2.0A resolution, 90% sequence identity and 0.25 R-factor cutoff.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ED2F6-D44C-4A11-9996-010DF34C23D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Sample results page provided by the server for a bacterial hydrolase loop (PDB-ID 1qwl). In this case, for validation proposes only, the native loop (yellow) is displayed superimposed with the predicted lowest energy model in the JSmol visualization panel. On the right, the 20 top-ranked loop models are sorted by energy and can be easily selected to activate visualization and customize representation. The RMSD versus ICOSA energy plots and the Ramachandran distributions are shown in the bottom part.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ED2F6-D44C-4A11-9996-010DF34C23D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Illustrative cases of the server performance with benchmark test cases. In all the cases, the first ranked model (lowest energy) is depicted in blue, the native loop in yellow and the protein environment in gray. Alternative solutions found in the 12nd best (1oth) and 2nd best (1a8d) top-ranked predictions are colored in cyan.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ED2F6-D44C-4A11-9996-010DF34C23D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3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w3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w39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W1, 8 July 2016, Pages W395–W400, </a:t>
            </a:r>
            <a:r>
              <a:rPr lang="en-US" altLang="en-US" sz="1000">
                <a:solidFill>
                  <a:srgbClr val="333333"/>
                </a:solidFill>
                <a:hlinkClick r:id="rId3"/>
              </a:rPr>
              <a:t>https://doi.org/10.1093/nar/gkw395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loop lengths in the protein chain list generated by the PISCES server on April 13, 2016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471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W1, 8 July 2016, Pages W395–W400, </a:t>
            </a:r>
            <a:r>
              <a:rPr lang="en-US" altLang="en-US" sz="1000">
                <a:solidFill>
                  <a:srgbClr val="333333"/>
                </a:solidFill>
                <a:hlinkClick r:id="rId3"/>
              </a:rPr>
              <a:t>https://doi.org/10.1093/nar/gkw395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Sample results page provided by the server for a bacterial hydrolase loop (PDB-ID 1qwl). In this case,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765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W1, 8 July 2016, Pages W395–W400, </a:t>
            </a:r>
            <a:r>
              <a:rPr lang="en-US" altLang="en-US" sz="1000">
                <a:solidFill>
                  <a:srgbClr val="333333"/>
                </a:solidFill>
                <a:hlinkClick r:id="rId3"/>
              </a:rPr>
              <a:t>https://doi.org/10.1093/nar/gkw395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Illustrative cases of the server performance with benchmark test cases. In all the cases, the first ranked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50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Distribution of loop lengths in the protein chain list generated by the PISCES server on April 13, 2016 ...</vt:lpstr>
      <vt:lpstr>Figure 2. Sample results page provided by the server for a bacterial hydrolase loop (PDB-ID 1qwl). In this case, for ...</vt:lpstr>
      <vt:lpstr>Figure 3. Illustrative cases of the server performance with benchmark test cases. In all the cases, the first ranked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2024-04-26T06:48:54Z</dcterms:modified>
</cp:coreProperties>
</file>