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56389-245B-4F0A-B16D-E99AA5D571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E2DD6-E577-4CDA-8DF5-0DB11C84CE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main quality control steps in a GWA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15F96-B946-4CA5-9FDA-B4CA09449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345–352,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Flowchart of the main quality control steps in a GWA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Flowchart of the main quality control steps in a GWA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2024-04-26T08:19:24Z</dcterms:modified>
</cp:coreProperties>
</file>