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2382E8-FB4F-47DE-9CFF-D8DB18B985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4E10CB-4961-4762-A3B2-646EEC3E81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diagram depicting a coronal section of the rat brain (3.00 mm posterior to bregma; Paxinos and Watson, 1998) showing electrode placements in the BLA.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118817-FBD7-41E6-AA0E-956D764C3E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3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10, October 2010, Pages 2433–2441,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https://doi.org/10.1093/cercor/bhp311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diagram depicting a coronal section of the rat brain (3.00 mm posterior to bregma; Paxinos and Watson,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diagram depicting a coronal section of the rat brain (3.00 mm posterior to bregma; Paxinos and Watson,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2024-04-27T05:21:42Z</dcterms:modified>
</cp:coreProperties>
</file>