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2C1B9B-5B5C-4023-9200-CBDEFB71DB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F6ED2-F2E0-4E8E-B6DB-AFF5CD0BD6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0617C9-71AC-44EB-ADD9-2FA8B55CE0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2024-04-26T01:31:39Z</dcterms:modified>
</cp:coreProperties>
</file>