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9C9075C-8D16-458F-86BD-2E5C695E234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7519CD-B803-4F79-8C1D-E4B8420068D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Singularity ‘stripe’ models of orientation columns in macaque monkey striate cortex. Vertical bars in (A) and (B) indicate borders of horizontally running ocular dominance stripes. Circles represent orientation singularities (open, positive; filled, negative). Line segments indicate preferred orientation at particular sites.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B9ED58E-BCF1-4CAA-8D1E-CC947FDB1C1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10.100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10, October 2002, Pages 1005–1015, </a:t>
            </a:r>
            <a:r>
              <a:rPr lang="en-US" altLang="en-US" sz="1000">
                <a:solidFill>
                  <a:srgbClr val="333333"/>
                </a:solidFill>
                <a:hlinkClick r:id="rId3"/>
              </a:rPr>
              <a:t>https://doi.org/10.1093/cercor/12.10.1005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Singularity ‘stripe’ models of orientation columns in macaque monkey striate cortex. Vertical bars in (A)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Singularity ‘stripe’ models of orientation columns in macaque monkey striate cortex. Vertical bars in (A)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2024-09-18T20:46:39Z</dcterms:modified>
</cp:coreProperties>
</file>