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9448D-5CD3-4248-9A12-8ABD2AC1C5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656B1-9A9C-469D-BB8D-55651339A0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38C286-D1F5-4371-A50A-18A5EEE9E8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2024-04-26T13:05:48Z</dcterms:modified>
</cp:coreProperties>
</file>