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B66B7A-AFA2-487D-AD45-8387C70D09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82BE77-F433-4107-B53C-3A3AFF9060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293-cells, transfected with the full-length reelin clone pCrl, synthesize and secrete Reelin. (A) 293-cells immunstained with mAb G10 for Reelin. Scale bar 50 μm. (B) Western blot of the supernatant of reelin transfected 293-cells (1) and of control 293-cells not transfected with the reelin clone (2). Reelin and cleaved fragments of Reelin protein, labeled with mAB G10, are only found in the supernatant of reelin-transfected 293-cells.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E4D730-F5E4-4A69-8187-8B27556B3D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6.63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6, June 2003, Pages 634–640,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https://doi.org/10.1093/cercor/13.6.634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 </a:t>
            </a:r>
            <a:r>
              <a:rPr lang="en-US" altLang="en-US" b="0"/>
              <a:t>293-cells, transfected with the full-length reelin clone pCrl, synthesize and secrete Reelin. (A) 293-cells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 293-cells, transfected with the full-length reelin clone pCrl, synthesize and secrete Reelin. (A) 293-cells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2024-04-26T16:23:15Z</dcterms:modified>
</cp:coreProperties>
</file>