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5FC59-2390-467D-BA0A-DFD590C629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D2837-BBC7-4C31-9169-8B0BAD9A56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66AB0-B4D0-4CD5-A0A4-DEBD4CEAC1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2024-04-26T19:22:27Z</dcterms:modified>
</cp:coreProperties>
</file>