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B5C2EE-754E-4ECD-A8F8-8E4CEBF0526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C22895-0EA6-4932-B032-CC99D650D24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grammar of unit expressions in the Backus-Naur-Form.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Medical Informatics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BF2535-8406-40EA-B961-657BBF0CCEB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36/jamia.1999.006015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Am Med Inform Assoc</a:t>
            </a:r>
            <a:r>
              <a:rPr lang="en-US" altLang="en-US" sz="1000">
                <a:solidFill>
                  <a:srgbClr val="333333"/>
                </a:solidFill>
              </a:rPr>
              <a:t>, Volume 6, Issue 2, March 1999, Pages 151–162,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https://doi.org/10.1136/jamia.1999.0060151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The grammar of unit expressions in the Backus-Naur-Form.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The grammar of unit expressions in the Backus-Naur-Form.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2024-04-26T23:56:27Z</dcterms:modified>
</cp:coreProperties>
</file>